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39"/>
  </p:notesMasterIdLst>
  <p:sldIdLst>
    <p:sldId id="257" r:id="rId2"/>
    <p:sldId id="260" r:id="rId3"/>
    <p:sldId id="264" r:id="rId4"/>
    <p:sldId id="259" r:id="rId5"/>
    <p:sldId id="265" r:id="rId6"/>
    <p:sldId id="305" r:id="rId7"/>
    <p:sldId id="307" r:id="rId8"/>
    <p:sldId id="282" r:id="rId9"/>
    <p:sldId id="312" r:id="rId10"/>
    <p:sldId id="274" r:id="rId11"/>
    <p:sldId id="310" r:id="rId12"/>
    <p:sldId id="278" r:id="rId13"/>
    <p:sldId id="304" r:id="rId14"/>
    <p:sldId id="269" r:id="rId15"/>
    <p:sldId id="271" r:id="rId16"/>
    <p:sldId id="270" r:id="rId17"/>
    <p:sldId id="284" r:id="rId18"/>
    <p:sldId id="309" r:id="rId19"/>
    <p:sldId id="273" r:id="rId20"/>
    <p:sldId id="299" r:id="rId21"/>
    <p:sldId id="313" r:id="rId22"/>
    <p:sldId id="297" r:id="rId23"/>
    <p:sldId id="289" r:id="rId24"/>
    <p:sldId id="290" r:id="rId25"/>
    <p:sldId id="293" r:id="rId26"/>
    <p:sldId id="302" r:id="rId27"/>
    <p:sldId id="291" r:id="rId28"/>
    <p:sldId id="292" r:id="rId29"/>
    <p:sldId id="296" r:id="rId30"/>
    <p:sldId id="317" r:id="rId31"/>
    <p:sldId id="298" r:id="rId32"/>
    <p:sldId id="315" r:id="rId33"/>
    <p:sldId id="320" r:id="rId34"/>
    <p:sldId id="316" r:id="rId35"/>
    <p:sldId id="318" r:id="rId36"/>
    <p:sldId id="308" r:id="rId37"/>
    <p:sldId id="276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5374" autoAdjust="0"/>
  </p:normalViewPr>
  <p:slideViewPr>
    <p:cSldViewPr>
      <p:cViewPr>
        <p:scale>
          <a:sx n="86" d="100"/>
          <a:sy n="86" d="100"/>
        </p:scale>
        <p:origin x="-8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01BEC3-C82A-4740-9FA7-C220546499A8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58AAB0-F424-488D-9C24-08381C6C2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A4DC3-77CA-46D8-8F16-37EF68512D0A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673E2-F156-4D4F-A59E-24FC1797E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2846C-75D8-4AEB-A72C-3D57E10019C8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4F81A-00A2-4BDC-95E7-9C4B06D50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FF31-0D3F-4B2A-ACEE-011E3CF22E72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56ED-5F4C-4AA1-AECE-C194430E6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C9CD-5C89-4537-8F9A-03EE54485437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46527-6B43-4B05-A24D-48C196B06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1102-BBD0-4DE1-9E5A-26A57564550E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3E6FB-00FB-4EB7-8BC3-EBFDF2934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5BCBB-AAE5-41C2-8CC9-68659264A3B0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5AAA8-A399-490C-9A9C-B5D9B192F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0E3C-C6FC-4163-9F82-9E2EFC399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0D888-9BA0-4C52-9850-963C535583CF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E09D-CBF0-4EA0-A663-87E36B37A5F1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FFCDB-6496-47D4-B9A5-7DD79CC85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E1E8-2989-4543-AE02-71F144296934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E2BC3-61ED-49ED-BD9E-EF6EDDA1E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5BF65-CE27-41CD-B8FC-62BD314BCFBF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EAFE-56D7-42AF-B968-237F5BF6A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C103-EC5F-4D79-BCD3-969DACD93718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95480-404C-4F2A-8145-3F599DCEA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0F8643-803E-42C4-8076-9C9E8A2C38BE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9D0C3B4-0119-4F30-82F6-CDDCCC1ED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36" r:id="rId2"/>
    <p:sldLayoutId id="2147483945" r:id="rId3"/>
    <p:sldLayoutId id="2147483937" r:id="rId4"/>
    <p:sldLayoutId id="2147483946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4"/>
          <p:cNvSpPr>
            <a:spLocks noChangeArrowheads="1"/>
          </p:cNvSpPr>
          <p:nvPr/>
        </p:nvSpPr>
        <p:spPr bwMode="auto">
          <a:xfrm>
            <a:off x="4427538" y="5505450"/>
            <a:ext cx="4105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imes New Roman" pitchFamily="18" charset="0"/>
              </a:rPr>
              <a:t>МБДОУ Верхнепашинский детский сад №8</a:t>
            </a:r>
            <a:br>
              <a:rPr lang="ru-RU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>
                <a:solidFill>
                  <a:schemeClr val="bg1"/>
                </a:solidFill>
                <a:latin typeface="Times New Roman" pitchFamily="18" charset="0"/>
              </a:rPr>
              <a:t>Воспитатели:Медведева.Е.А</a:t>
            </a:r>
          </a:p>
          <a:p>
            <a:r>
              <a:rPr lang="ru-RU">
                <a:solidFill>
                  <a:schemeClr val="bg1"/>
                </a:solidFill>
                <a:latin typeface="Times New Roman" pitchFamily="18" charset="0"/>
              </a:rPr>
              <a:t>Сидоренко.М.В</a:t>
            </a:r>
            <a:endParaRPr lang="ru-RU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4338" name="Рисунок 7" descr="20230317_1144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3787775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2154238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468313" y="188913"/>
            <a:ext cx="79200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r>
              <a:rPr lang="ru-RU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Портреты людей  в прошлом и настоящем»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341" name="Содержимое 3" descr="20230317_1147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773238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50825" y="4211638"/>
            <a:ext cx="2736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«Колесо жизни» воспитателя группы. Как много фотографий?»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5480050" y="3141663"/>
            <a:ext cx="3195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«А почему у меня «Колесо жизни» маленькое?»</a:t>
            </a:r>
          </a:p>
          <a:p>
            <a:endParaRPr lang="ru-RU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  «Какая я маленькая?»</a:t>
            </a:r>
          </a:p>
        </p:txBody>
      </p:sp>
      <p:pic>
        <p:nvPicPr>
          <p:cNvPr id="23555" name="Содержимое 3" descr="20230315_0925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260350"/>
            <a:ext cx="369093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Содержимое 5" descr="20230315_0928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716338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Содержимое 9" descr="20230310_1601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3375"/>
            <a:ext cx="28114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3" descr="20230328_1745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1916113"/>
            <a:ext cx="4897438" cy="36734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95288" y="260350"/>
            <a:ext cx="8229600" cy="1219200"/>
          </a:xfrm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80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«Воспитатель в будущем»</a:t>
            </a:r>
          </a:p>
        </p:txBody>
      </p:sp>
      <p:pic>
        <p:nvPicPr>
          <p:cNvPr id="24579" name="Рисунок 5" descr="20230328_1821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12875"/>
            <a:ext cx="33845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2"/>
          <p:cNvSpPr txBox="1">
            <a:spLocks noChangeArrowheads="1"/>
          </p:cNvSpPr>
          <p:nvPr/>
        </p:nvSpPr>
        <p:spPr bwMode="auto">
          <a:xfrm>
            <a:off x="827088" y="3213100"/>
            <a:ext cx="3240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 Какая интересная игра </a:t>
            </a:r>
            <a:r>
              <a:rPr lang="ru-RU">
                <a:solidFill>
                  <a:schemeClr val="bg1"/>
                </a:solidFill>
              </a:rPr>
              <a:t>«День и ночь»</a:t>
            </a:r>
            <a:r>
              <a:rPr lang="ru-RU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5292725" y="5300663"/>
            <a:ext cx="3311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Cambria" pitchFamily="18" charset="0"/>
              </a:rPr>
              <a:t>«Море волнуется раз, море волнуется два. На месте морская фигура замри.»</a:t>
            </a:r>
          </a:p>
        </p:txBody>
      </p:sp>
      <p:pic>
        <p:nvPicPr>
          <p:cNvPr id="25603" name="Содержимое 4" descr="20230317_0902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484313"/>
            <a:ext cx="4900612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Содержимое 14" descr="20230316_16375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88913"/>
            <a:ext cx="3865563" cy="289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Содержимое 3" descr="20230316_16444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95963" y="3500438"/>
            <a:ext cx="3076575" cy="2308225"/>
          </a:xfrm>
        </p:spPr>
      </p:pic>
      <p:pic>
        <p:nvPicPr>
          <p:cNvPr id="26626" name="Рисунок 4" descr="20230316_1645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692150"/>
            <a:ext cx="30289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 descr="20230316_16455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933825"/>
            <a:ext cx="3030538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 descr="20230316_16464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908050"/>
            <a:ext cx="303053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Содержимое 3" descr="20230316_16431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2420938"/>
            <a:ext cx="31194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-1304925" y="-7938"/>
            <a:ext cx="9093200" cy="8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/>
              <a:t>                               </a:t>
            </a:r>
            <a:r>
              <a:rPr lang="ru-RU">
                <a:solidFill>
                  <a:schemeClr val="bg1"/>
                </a:solidFill>
              </a:rPr>
              <a:t>«</a:t>
            </a:r>
            <a:r>
              <a:rPr lang="ru-RU" sz="2800">
                <a:solidFill>
                  <a:schemeClr val="bg1"/>
                </a:solidFill>
              </a:rPr>
              <a:t>Мини –музей «В стране фотоаппаратов»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Содержимое 10" descr="20230314_1615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341438"/>
            <a:ext cx="4584700" cy="3436937"/>
          </a:xfrm>
        </p:spPr>
      </p:pic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198688" y="692150"/>
            <a:ext cx="338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Ментальная карта</a:t>
            </a:r>
          </a:p>
        </p:txBody>
      </p:sp>
      <p:pic>
        <p:nvPicPr>
          <p:cNvPr id="27651" name="Picture 5" descr="IMG_20230331_155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-1524000"/>
            <a:ext cx="636587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IMG_20230331_155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781300"/>
            <a:ext cx="424815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Содержимое 7" descr="20230316_15570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557338"/>
            <a:ext cx="6096000" cy="4572000"/>
          </a:xfrm>
        </p:spPr>
      </p:pic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662238" y="496888"/>
            <a:ext cx="253206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 sz="2800">
                <a:solidFill>
                  <a:schemeClr val="bg1"/>
                </a:solidFill>
              </a:rPr>
              <a:t>Доска выбора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Содержимое 3" descr="20230214_165212(0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4581525"/>
            <a:ext cx="2586038" cy="1938338"/>
          </a:xfrm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50825" y="4292600"/>
            <a:ext cx="2089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«Фотоаппарат из конструктора»</a:t>
            </a:r>
          </a:p>
        </p:txBody>
      </p:sp>
      <p:sp>
        <p:nvSpPr>
          <p:cNvPr id="29699" name="TextBox 10"/>
          <p:cNvSpPr txBox="1">
            <a:spLocks noChangeArrowheads="1"/>
          </p:cNvSpPr>
          <p:nvPr/>
        </p:nvSpPr>
        <p:spPr bwMode="auto">
          <a:xfrm>
            <a:off x="3203575" y="4505325"/>
            <a:ext cx="2232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 </a:t>
            </a:r>
            <a:r>
              <a:rPr lang="ru-RU">
                <a:solidFill>
                  <a:schemeClr val="bg1"/>
                </a:solidFill>
              </a:rPr>
              <a:t>«Прожектор из бросового материала. Как здорово светит!»</a:t>
            </a:r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3132138" y="5661025"/>
            <a:ext cx="2098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«А я принцессу хочу нарисовать»</a:t>
            </a:r>
          </a:p>
        </p:txBody>
      </p:sp>
      <p:pic>
        <p:nvPicPr>
          <p:cNvPr id="29701" name="Содержимое 4" descr="20230314_16345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73238"/>
            <a:ext cx="29860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Содержимое 8" descr="20230314_1637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844675"/>
            <a:ext cx="190817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Содержимое 5" descr="20230314_1635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1900" y="1330325"/>
            <a:ext cx="22637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824163" y="444500"/>
            <a:ext cx="3203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Работа в центрах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Содержимое 3" descr="20230316_1600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549275"/>
            <a:ext cx="2449513" cy="3052763"/>
          </a:xfrm>
        </p:spPr>
      </p:pic>
      <p:pic>
        <p:nvPicPr>
          <p:cNvPr id="30722" name="Содержимое 4" descr="20230316_1601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620713"/>
            <a:ext cx="22494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395288" y="3840163"/>
            <a:ext cx="292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«Чем отличаются фотографии?»</a:t>
            </a:r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395288" y="4221163"/>
            <a:ext cx="5256212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</a:rPr>
              <a:t>«Я сделал фотоаппарат прошлого…»</a:t>
            </a:r>
          </a:p>
          <a:p>
            <a:r>
              <a:rPr lang="ru-RU" sz="1400">
                <a:solidFill>
                  <a:schemeClr val="bg1"/>
                </a:solidFill>
              </a:rPr>
              <a:t> «Я слепил  современный фотоаппарат…»</a:t>
            </a: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  <a:p>
            <a:endParaRPr lang="ru-RU" sz="1400">
              <a:solidFill>
                <a:schemeClr val="bg1"/>
              </a:solidFill>
            </a:endParaRPr>
          </a:p>
        </p:txBody>
      </p:sp>
      <p:pic>
        <p:nvPicPr>
          <p:cNvPr id="30725" name="Picture 7" descr="IMG-69dfbb0c004687fb060ddd6c8ea626e5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716338"/>
            <a:ext cx="209391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Содержимое 3" descr="20230403_15255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268413"/>
            <a:ext cx="2736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3" descr="IMG_20230316_1104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2924175"/>
            <a:ext cx="4848225" cy="3636963"/>
          </a:xfrm>
        </p:spPr>
      </p:pic>
      <p:pic>
        <p:nvPicPr>
          <p:cNvPr id="31746" name="Рисунок 4" descr="IMG_20230316_1106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5005388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527175" y="373063"/>
            <a:ext cx="5013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«А вот и моя фотография…»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250825" y="4365625"/>
            <a:ext cx="28813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«</a:t>
            </a:r>
            <a:r>
              <a:rPr lang="ru-RU">
                <a:solidFill>
                  <a:schemeClr val="bg1"/>
                </a:solidFill>
              </a:rPr>
              <a:t>Нарисую свою любимую сказку и расскажу ее детям»</a:t>
            </a:r>
          </a:p>
        </p:txBody>
      </p:sp>
      <p:pic>
        <p:nvPicPr>
          <p:cNvPr id="32770" name="Содержимое 4" descr="20230314_1718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2808287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Содержимое 6" descr="20230315_09235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63938" y="2565400"/>
            <a:ext cx="5033962" cy="37734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7200" y="2201863"/>
            <a:ext cx="4038600" cy="3913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 smtClean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sp>
        <p:nvSpPr>
          <p:cNvPr id="15362" name="TextBox 9"/>
          <p:cNvSpPr txBox="1">
            <a:spLocks noChangeArrowheads="1"/>
          </p:cNvSpPr>
          <p:nvPr/>
        </p:nvSpPr>
        <p:spPr bwMode="auto">
          <a:xfrm>
            <a:off x="684213" y="5589588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Cambria" pitchFamily="18" charset="0"/>
              </a:rPr>
              <a:t>«  Фотографии ….» </a:t>
            </a:r>
          </a:p>
        </p:txBody>
      </p:sp>
      <p:sp>
        <p:nvSpPr>
          <p:cNvPr id="15363" name="TextBox 12"/>
          <p:cNvSpPr txBox="1">
            <a:spLocks noChangeArrowheads="1"/>
          </p:cNvSpPr>
          <p:nvPr/>
        </p:nvSpPr>
        <p:spPr bwMode="auto">
          <a:xfrm>
            <a:off x="4859338" y="5805488"/>
            <a:ext cx="388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«Мы таких не видели….»</a:t>
            </a:r>
          </a:p>
        </p:txBody>
      </p:sp>
      <p:pic>
        <p:nvPicPr>
          <p:cNvPr id="8" name="Содержимое 10" descr="20230317_115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76872"/>
            <a:ext cx="4392488" cy="3294366"/>
          </a:xfrm>
        </p:spPr>
      </p:pic>
      <p:pic>
        <p:nvPicPr>
          <p:cNvPr id="9" name="Содержимое 9" descr="20230317_1156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636912"/>
            <a:ext cx="4324085" cy="3243064"/>
          </a:xfrm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2051050" y="69215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Проблемная ситуация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239838" y="1504950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«А мы нашли клад…?»</a:t>
            </a:r>
          </a:p>
        </p:txBody>
      </p:sp>
      <p:pic>
        <p:nvPicPr>
          <p:cNvPr id="11" name="Содержимое 5" descr="20230320_18164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5592113" y="335418"/>
            <a:ext cx="3360373" cy="2520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9" descr="20230316_1610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341438"/>
            <a:ext cx="4824412" cy="3617912"/>
          </a:xfrm>
        </p:spPr>
      </p:pic>
      <p:pic>
        <p:nvPicPr>
          <p:cNvPr id="33794" name="Содержимое 3" descr="20230316_1611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141663"/>
            <a:ext cx="451643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463800" y="444500"/>
            <a:ext cx="2041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Рефлексия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80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          «Встреча с интересными людьми»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>
          <a:xfrm>
            <a:off x="457200" y="2565400"/>
            <a:ext cx="5483225" cy="35607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19" name="Picture 4" descr="IMG-9c4dd34460be49f822512371fa137654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63725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IMG-ba5fad61b18910d12819556776039d93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557338"/>
            <a:ext cx="27527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IMG-fda0b5ef06cbcdcf808b5ce6807d9b27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970088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Содержимое 6" descr="20230314_17252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25538"/>
            <a:ext cx="2305050" cy="1727200"/>
          </a:xfrm>
        </p:spPr>
      </p:pic>
      <p:pic>
        <p:nvPicPr>
          <p:cNvPr id="35842" name="Рисунок 7" descr="20230314_1726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724400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8" descr="20230314_1727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652963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9" descr="20230314_17295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1125538"/>
            <a:ext cx="15208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Содержимое 10" descr="20230315_09321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1268413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2484438" y="0"/>
            <a:ext cx="4838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2800">
              <a:solidFill>
                <a:schemeClr val="bg1"/>
              </a:solidFill>
            </a:endParaRPr>
          </a:p>
          <a:p>
            <a:pPr algn="ctr"/>
            <a:r>
              <a:rPr lang="ru-RU" sz="2800">
                <a:solidFill>
                  <a:schemeClr val="bg1"/>
                </a:solidFill>
              </a:rPr>
              <a:t>«Мы сами фотографируем»</a:t>
            </a:r>
          </a:p>
        </p:txBody>
      </p:sp>
      <p:pic>
        <p:nvPicPr>
          <p:cNvPr id="35847" name="Picture 8" descr="IMG-ce91e01cc450b516eef1014e33572396-V (1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4841875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5" descr="20230208_17574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0338" y="3789363"/>
            <a:ext cx="3729037" cy="2800350"/>
          </a:xfrm>
        </p:spPr>
      </p:pic>
      <p:pic>
        <p:nvPicPr>
          <p:cNvPr id="36866" name="Содержимое 5" descr="20230208_17584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258127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Содержимое 9" descr="20230208_17563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836613"/>
            <a:ext cx="324167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Содержимое 12" descr="20230303_10465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908050"/>
            <a:ext cx="2376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950913" y="228600"/>
            <a:ext cx="783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«Как здорово, мы как настоящие фотографы»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Содержимое 5" descr="20230310_1622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2636838"/>
            <a:ext cx="5057775" cy="3790950"/>
          </a:xfrm>
        </p:spPr>
      </p:pic>
      <p:pic>
        <p:nvPicPr>
          <p:cNvPr id="37890" name="Содержимое 3" descr="20230310_1612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58863"/>
            <a:ext cx="37449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Содержимое 3" descr="20230310_1621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4076700"/>
            <a:ext cx="1901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663575" y="157163"/>
            <a:ext cx="650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Сюжетно-ролевая игра «Фотоателье»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Содержимое 7" descr="20230313_1044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49350"/>
            <a:ext cx="3529012" cy="2646363"/>
          </a:xfrm>
        </p:spPr>
      </p:pic>
      <p:pic>
        <p:nvPicPr>
          <p:cNvPr id="38914" name="Содержимое 3" descr="20230313_1053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781300"/>
            <a:ext cx="48895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527175" y="228600"/>
            <a:ext cx="5551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                      </a:t>
            </a:r>
            <a:r>
              <a:rPr lang="ru-RU" sz="2800">
                <a:solidFill>
                  <a:schemeClr val="bg1"/>
                </a:solidFill>
              </a:rPr>
              <a:t>«Правда похож…»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5" descr="20230316_1617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533525"/>
            <a:ext cx="3527425" cy="4703763"/>
          </a:xfrm>
        </p:spPr>
      </p:pic>
      <p:pic>
        <p:nvPicPr>
          <p:cNvPr id="39938" name="Содержимое 7" descr="20230317_0919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12875"/>
            <a:ext cx="3603625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743075" y="300038"/>
            <a:ext cx="482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«Как похожа, я художница!»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5" descr="20230310_16190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836613"/>
            <a:ext cx="5226050" cy="39195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«Неужели это мы</a:t>
            </a:r>
            <a:r>
              <a:rPr lang="ru-RU" smtClean="0">
                <a:solidFill>
                  <a:schemeClr val="bg1"/>
                </a:solidFill>
              </a:rPr>
              <a:t>…»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40963" name="Содержимое 3" descr="20230310_1636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429000"/>
            <a:ext cx="4408488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Содержимое 5" descr="20230310_16414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836613"/>
            <a:ext cx="3671888" cy="27543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bg1"/>
                </a:solidFill>
              </a:rPr>
              <a:t>«</a:t>
            </a:r>
            <a:r>
              <a:rPr lang="ru-RU" sz="31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Сейчас вылетит птичка…»</a:t>
            </a:r>
            <a:endParaRPr lang="ru-RU" sz="31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Содержимое 5" descr="20230310_1615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573463"/>
            <a:ext cx="3792538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Содержимое 7" descr="20230310_1614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836613"/>
            <a:ext cx="3551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Содержимое 3" descr="20230313_09354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2997200"/>
            <a:ext cx="4667250" cy="3502025"/>
          </a:xfrm>
        </p:spPr>
      </p:pic>
      <p:pic>
        <p:nvPicPr>
          <p:cNvPr id="43010" name="Содержимое 7" descr="20230310_1617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37068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042988" y="333375"/>
            <a:ext cx="720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«А когда фотографии будут готовы?»</a:t>
            </a:r>
            <a:r>
              <a:rPr lang="ru-RU" sz="2800"/>
              <a:t>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Содержимое 3" descr="20230315_1148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492375"/>
            <a:ext cx="4727575" cy="3546475"/>
          </a:xfrm>
        </p:spPr>
      </p:pic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468313" y="1052513"/>
            <a:ext cx="638968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ambria" pitchFamily="18" charset="0"/>
              </a:rPr>
              <a:t>Что мы знаем о фотографиях?</a:t>
            </a:r>
          </a:p>
          <a:p>
            <a:r>
              <a:rPr lang="ru-RU" sz="2800">
                <a:solidFill>
                  <a:schemeClr val="bg1"/>
                </a:solidFill>
                <a:latin typeface="Cambria" pitchFamily="18" charset="0"/>
              </a:rPr>
              <a:t>Что мы хотим узнать о фотографиях?</a:t>
            </a:r>
          </a:p>
          <a:p>
            <a:r>
              <a:rPr lang="ru-RU" sz="2800">
                <a:solidFill>
                  <a:schemeClr val="bg1"/>
                </a:solidFill>
                <a:latin typeface="Cambria" pitchFamily="18" charset="0"/>
              </a:rPr>
              <a:t>Где  можно узнать о фотографиях?</a:t>
            </a:r>
          </a:p>
        </p:txBody>
      </p:sp>
      <p:pic>
        <p:nvPicPr>
          <p:cNvPr id="16387" name="Содержимое 3" descr="20230314_1426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284538"/>
            <a:ext cx="3624263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247900" y="395288"/>
            <a:ext cx="2981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bg1"/>
                </a:solidFill>
              </a:rPr>
              <a:t>Утренний сбор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Содержимое 15" descr="20230403_1642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12875"/>
            <a:ext cx="8324850" cy="4683125"/>
          </a:xfrm>
        </p:spPr>
      </p:pic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54050" y="712788"/>
            <a:ext cx="6005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chemeClr val="bg1"/>
                </a:solidFill>
              </a:rPr>
              <a:t> «</a:t>
            </a:r>
            <a:r>
              <a:rPr lang="ru-RU" sz="2400">
                <a:solidFill>
                  <a:schemeClr val="bg1"/>
                </a:solidFill>
              </a:rPr>
              <a:t>Фотосессия прошлых   лет»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/>
          <p:cNvSpPr txBox="1">
            <a:spLocks noChangeArrowheads="1"/>
          </p:cNvSpPr>
          <p:nvPr/>
        </p:nvSpPr>
        <p:spPr bwMode="auto">
          <a:xfrm>
            <a:off x="2630488" y="84138"/>
            <a:ext cx="5475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«От прошлого до настоящего..»</a:t>
            </a:r>
          </a:p>
        </p:txBody>
      </p:sp>
      <p:pic>
        <p:nvPicPr>
          <p:cNvPr id="45058" name="Содержимое 4" descr="20230403_16515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620713"/>
            <a:ext cx="3168650" cy="5632450"/>
          </a:xfrm>
        </p:spPr>
      </p:pic>
      <p:pic>
        <p:nvPicPr>
          <p:cNvPr id="45059" name="Содержимое 3" descr="20230403_1649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692150"/>
            <a:ext cx="3170238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2963" y="373931"/>
            <a:ext cx="5328920" cy="2880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smtClean="0">
                <a:solidFill>
                  <a:schemeClr val="bg1"/>
                </a:solidFill>
              </a:rPr>
              <a:t>«Мы как наши прабабушки и прадедушки….»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46082" name="Содержимое 5" descr="20230411_1832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692150"/>
            <a:ext cx="3154362" cy="5608638"/>
          </a:xfrm>
        </p:spPr>
      </p:pic>
      <p:pic>
        <p:nvPicPr>
          <p:cNvPr id="46083" name="Содержимое 3" descr="20230411_1834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692150"/>
            <a:ext cx="3043237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Содержимое 5" descr="20230411_1833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692150"/>
            <a:ext cx="1655763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Содержимое 7" descr="20230411_18321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3644900"/>
            <a:ext cx="17049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Содержимое 6" descr="20230412_07370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60350"/>
            <a:ext cx="3486150" cy="6196013"/>
          </a:xfrm>
        </p:spPr>
      </p:pic>
      <p:pic>
        <p:nvPicPr>
          <p:cNvPr id="47107" name="Содержимое 3" descr="20230412_0738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60350"/>
            <a:ext cx="3551238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Содержимое 5" descr="20230403_1606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4808143">
            <a:off x="-283369" y="2062957"/>
            <a:ext cx="3889375" cy="2185988"/>
          </a:xfrm>
        </p:spPr>
      </p:pic>
      <p:pic>
        <p:nvPicPr>
          <p:cNvPr id="49154" name="Содержимое 5" descr="20230403_1606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052513"/>
            <a:ext cx="15621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Содержимое 3" descr="20230403_1609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36621">
            <a:off x="5747544" y="1966119"/>
            <a:ext cx="384492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Содержимое 5" descr="20230403_16102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125538"/>
            <a:ext cx="1585912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Содержимое 9" descr="20230403_16120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4365625"/>
            <a:ext cx="397351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1233488" y="333375"/>
            <a:ext cx="4706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</a:rPr>
              <a:t>« А сейчас, мы вот такие !»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348038" y="152400"/>
            <a:ext cx="5338762" cy="1219200"/>
          </a:xfrm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ru-RU" sz="320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Фотосессия «Очки и дети»</a:t>
            </a:r>
          </a:p>
        </p:txBody>
      </p:sp>
      <p:pic>
        <p:nvPicPr>
          <p:cNvPr id="50178" name="Содержимое 3" descr="20230412_0826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989138"/>
            <a:ext cx="4175125" cy="2347912"/>
          </a:xfrm>
        </p:spPr>
      </p:pic>
      <p:pic>
        <p:nvPicPr>
          <p:cNvPr id="50180" name="Содержимое 5" descr="20230412_0830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8025"/>
            <a:ext cx="320357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Содержимое 7" descr="20230412_08280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508500"/>
            <a:ext cx="381635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Содержимое 9" descr="20230412_08293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0"/>
            <a:ext cx="3132138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Содержимое 11" descr="20230412_08284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500438"/>
            <a:ext cx="1754187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Содержимое 13" descr="20230412_08313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1341438"/>
            <a:ext cx="3384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Содержимое 15" descr="20230412_08294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3860800"/>
            <a:ext cx="159543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Содержимое 3" descr="IMG_20230316_0803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765175"/>
            <a:ext cx="3748087" cy="2809875"/>
          </a:xfrm>
        </p:spPr>
      </p:pic>
      <p:pic>
        <p:nvPicPr>
          <p:cNvPr id="52226" name="Рисунок 4" descr="IMG_20230316_0821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765175"/>
            <a:ext cx="36544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Содержимое 3" descr="IMG_20230315_1749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716338"/>
            <a:ext cx="382905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2463800" y="228600"/>
            <a:ext cx="4830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«Вместе с папой и мамой..»</a:t>
            </a:r>
          </a:p>
        </p:txBody>
      </p:sp>
      <p:pic>
        <p:nvPicPr>
          <p:cNvPr id="52229" name="Содержимое 9" descr="20230324_18255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716338"/>
            <a:ext cx="39401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Содержимое 4" descr="20230220_1634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071563"/>
            <a:ext cx="6696075" cy="5022850"/>
          </a:xfrm>
        </p:spPr>
      </p:pic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1958975" y="157163"/>
            <a:ext cx="4872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     </a:t>
            </a:r>
            <a:r>
              <a:rPr lang="ru-RU" sz="2800">
                <a:solidFill>
                  <a:schemeClr val="bg1"/>
                </a:solidFill>
              </a:rPr>
              <a:t>Спасибо за внимание</a:t>
            </a:r>
            <a:r>
              <a:rPr lang="ru-RU" sz="2800"/>
              <a:t>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>
            <a:spLocks noChangeArrowheads="1"/>
          </p:cNvSpPr>
          <p:nvPr/>
        </p:nvSpPr>
        <p:spPr bwMode="auto">
          <a:xfrm>
            <a:off x="179388" y="2852738"/>
            <a:ext cx="33131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     </a:t>
            </a:r>
            <a:r>
              <a:rPr lang="ru-RU">
                <a:solidFill>
                  <a:schemeClr val="bg1"/>
                </a:solidFill>
              </a:rPr>
              <a:t>«Фотоаппарат моего папы»</a:t>
            </a:r>
          </a:p>
          <a:p>
            <a:endParaRPr lang="ru-RU">
              <a:latin typeface="Cambria" pitchFamily="18" charset="0"/>
            </a:endParaRPr>
          </a:p>
          <a:p>
            <a:endParaRPr lang="ru-RU">
              <a:latin typeface="Cambria" pitchFamily="18" charset="0"/>
            </a:endParaRPr>
          </a:p>
        </p:txBody>
      </p:sp>
      <p:sp>
        <p:nvSpPr>
          <p:cNvPr id="17410" name="TextBox 11"/>
          <p:cNvSpPr txBox="1">
            <a:spLocks noChangeArrowheads="1"/>
          </p:cNvSpPr>
          <p:nvPr/>
        </p:nvSpPr>
        <p:spPr bwMode="auto">
          <a:xfrm>
            <a:off x="6443663" y="2924175"/>
            <a:ext cx="252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 </a:t>
            </a:r>
            <a:r>
              <a:rPr lang="ru-RU">
                <a:solidFill>
                  <a:schemeClr val="bg1"/>
                </a:solidFill>
                <a:latin typeface="Cambria" pitchFamily="18" charset="0"/>
              </a:rPr>
              <a:t>«Улыбочку , сейчас вылетит птичка»</a:t>
            </a:r>
          </a:p>
        </p:txBody>
      </p:sp>
      <p:sp>
        <p:nvSpPr>
          <p:cNvPr id="17411" name="TextBox 13"/>
          <p:cNvSpPr txBox="1">
            <a:spLocks noChangeArrowheads="1"/>
          </p:cNvSpPr>
          <p:nvPr/>
        </p:nvSpPr>
        <p:spPr bwMode="auto">
          <a:xfrm>
            <a:off x="395288" y="5949950"/>
            <a:ext cx="3929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«Какие разные фотоаппараты»</a:t>
            </a:r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5632450" y="6184900"/>
            <a:ext cx="178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«Ура, класс…»</a:t>
            </a:r>
          </a:p>
        </p:txBody>
      </p:sp>
      <p:pic>
        <p:nvPicPr>
          <p:cNvPr id="17413" name="Содержимое 10" descr="20230220_16281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88913"/>
            <a:ext cx="2046288" cy="2728912"/>
          </a:xfrm>
        </p:spPr>
      </p:pic>
      <p:pic>
        <p:nvPicPr>
          <p:cNvPr id="17414" name="Содержимое 3" descr="20230220_1630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44900"/>
            <a:ext cx="31781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Содержимое 5" descr="20230220_16305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88913"/>
            <a:ext cx="19431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Содержимое 5" descr="20230316_1706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88913"/>
            <a:ext cx="209073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3419475" y="2873375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3779838" y="3141663"/>
            <a:ext cx="271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«Дедушка сказал беречь</a:t>
            </a:r>
          </a:p>
          <a:p>
            <a:r>
              <a:rPr lang="ru-RU" sz="1600">
                <a:solidFill>
                  <a:schemeClr val="bg1"/>
                </a:solidFill>
              </a:rPr>
              <a:t>Фотоаппарат…»</a:t>
            </a:r>
          </a:p>
        </p:txBody>
      </p:sp>
      <p:pic>
        <p:nvPicPr>
          <p:cNvPr id="17419" name="Содержимое 7" descr="20230323_11371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716338"/>
            <a:ext cx="3363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6248400" y="4437063"/>
            <a:ext cx="2571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mbria" pitchFamily="18" charset="0"/>
              </a:rPr>
              <a:t>«Я даже маму не узнал? </a:t>
            </a:r>
          </a:p>
        </p:txBody>
      </p:sp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68313" y="4508500"/>
            <a:ext cx="22320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ru-RU">
                <a:latin typeface="Cambria" pitchFamily="18" charset="0"/>
              </a:rPr>
              <a:t> </a:t>
            </a:r>
            <a:r>
              <a:rPr lang="ru-RU">
                <a:solidFill>
                  <a:schemeClr val="bg1"/>
                </a:solidFill>
              </a:rPr>
              <a:t>«А я принес старый фотоаппарат»</a:t>
            </a:r>
          </a:p>
        </p:txBody>
      </p:sp>
      <p:pic>
        <p:nvPicPr>
          <p:cNvPr id="18435" name="Содержимое 3" descr="20230313_0926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11863" y="908050"/>
            <a:ext cx="2549525" cy="3398838"/>
          </a:xfrm>
        </p:spPr>
      </p:pic>
      <p:pic>
        <p:nvPicPr>
          <p:cNvPr id="18436" name="Содержимое 5" descr="20230313_1104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765175"/>
            <a:ext cx="24479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 descr="20230315_09293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3213100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184525" y="5681663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«А у меня фотоаппарат</a:t>
            </a:r>
          </a:p>
          <a:p>
            <a:r>
              <a:rPr lang="ru-RU">
                <a:solidFill>
                  <a:schemeClr val="bg1"/>
                </a:solidFill>
              </a:rPr>
              <a:t>для девочки»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Содержимое 7" descr="20230317_1013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273685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Содержимое 17" descr="20230317_0932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276475"/>
            <a:ext cx="55308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319338" y="373063"/>
            <a:ext cx="3932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«А мне здесь годик…»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12" descr="20230317_1232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4076700"/>
            <a:ext cx="3263900" cy="2447925"/>
          </a:xfrm>
        </p:spPr>
      </p:pic>
      <p:pic>
        <p:nvPicPr>
          <p:cNvPr id="20482" name="Содержимое 11" descr="20230317_1232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205038"/>
            <a:ext cx="26114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Содержимое 13" descr="20230317_1230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174411">
            <a:off x="6072188" y="2827338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Содержимое 15" descr="20230317_12300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2684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958975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2268538" y="549275"/>
            <a:ext cx="4175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</a:rPr>
              <a:t>«А что это такое?»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Беседы:«Для чего нужны фотографии?» , «О чём расскажет фотография?», «Профессия – фотограф», «Фотоискусство вчера и сегодня».</a:t>
            </a:r>
          </a:p>
          <a:p>
            <a:endParaRPr lang="ru-RU" sz="1400" smtClean="0">
              <a:solidFill>
                <a:schemeClr val="bg1"/>
              </a:solidFill>
              <a:latin typeface="Arial" charset="0"/>
            </a:endParaRP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Чтение художественной литературы: А.Приставкин рассказ «Фотографии»;Пермяк Е.А. «Сказка про фотоаппарат и кисти художника»; М.Пляцковский сказка «Лечебный фотоаппарат».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Рассматривание старых семейных альбомов «Бабушкин фотоальбом».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Выставки: «История фотографии», «В стране фотоаппаратов, «Фото в  прошлом», «Фото в будущем», «Рождённые в СССР»,  «Современные фотографии». 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Мини-музей «В стране фотоаппаратов».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 Сочинение сказки «Фотограф и непослушный гость ».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Дидактическая игра «От рождения до старости»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Подвижные игры: «Море волнуется раз, море волнуется два..» ,  «День и ночь».</a:t>
            </a:r>
          </a:p>
          <a:p>
            <a:r>
              <a:rPr lang="ru-RU" sz="1400" smtClean="0">
                <a:solidFill>
                  <a:schemeClr val="bg1"/>
                </a:solidFill>
                <a:latin typeface="Arial" charset="0"/>
              </a:rPr>
              <a:t>Сюжетно ролевые игры : «Фотоателье» ,«На фотосессии».</a:t>
            </a: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824163" y="444500"/>
            <a:ext cx="26495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Основной этап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3" descr="20230317_1728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2708275"/>
            <a:ext cx="4859338" cy="36449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80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Дидактическая игра: «От рождения до старости»</a:t>
            </a:r>
          </a:p>
        </p:txBody>
      </p:sp>
      <p:pic>
        <p:nvPicPr>
          <p:cNvPr id="22531" name="Рисунок 4" descr="20230317_1729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57338"/>
            <a:ext cx="3513137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1510</TotalTime>
  <Words>319</Words>
  <Application>Microsoft Office PowerPoint</Application>
  <PresentationFormat>Экран (4:3)</PresentationFormat>
  <Paragraphs>92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Constantia</vt:lpstr>
      <vt:lpstr>Wingdings 2</vt:lpstr>
      <vt:lpstr>Calibri</vt:lpstr>
      <vt:lpstr>Times New Roman</vt:lpstr>
      <vt:lpstr>Cambria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Дидактическая игра: «От рождения до старости»</vt:lpstr>
      <vt:lpstr>Слайд 10</vt:lpstr>
      <vt:lpstr>«Воспитатель в будущем»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   «Встреча с интересными людьми»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Фотосессия «Очки и дети»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Super</cp:lastModifiedBy>
  <cp:revision>320</cp:revision>
  <dcterms:created xsi:type="dcterms:W3CDTF">2023-01-15T09:50:21Z</dcterms:created>
  <dcterms:modified xsi:type="dcterms:W3CDTF">2023-04-13T06:24:50Z</dcterms:modified>
</cp:coreProperties>
</file>